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852" r:id="rId2"/>
    <p:sldMasterId id="2147483865" r:id="rId3"/>
  </p:sldMasterIdLst>
  <p:notesMasterIdLst>
    <p:notesMasterId r:id="rId20"/>
  </p:notesMasterIdLst>
  <p:sldIdLst>
    <p:sldId id="298" r:id="rId4"/>
    <p:sldId id="299" r:id="rId5"/>
    <p:sldId id="334" r:id="rId6"/>
    <p:sldId id="435" r:id="rId7"/>
    <p:sldId id="436" r:id="rId8"/>
    <p:sldId id="437" r:id="rId9"/>
    <p:sldId id="336" r:id="rId10"/>
    <p:sldId id="365" r:id="rId11"/>
    <p:sldId id="438" r:id="rId12"/>
    <p:sldId id="464" r:id="rId13"/>
    <p:sldId id="439" r:id="rId14"/>
    <p:sldId id="448" r:id="rId15"/>
    <p:sldId id="447" r:id="rId16"/>
    <p:sldId id="446" r:id="rId17"/>
    <p:sldId id="445" r:id="rId18"/>
    <p:sldId id="463" r:id="rId19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 autoAdjust="0"/>
    <p:restoredTop sz="94660"/>
  </p:normalViewPr>
  <p:slideViewPr>
    <p:cSldViewPr>
      <p:cViewPr varScale="1">
        <p:scale>
          <a:sx n="78" d="100"/>
          <a:sy n="78" d="100"/>
        </p:scale>
        <p:origin x="102" y="75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54740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22873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6150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09571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194078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25975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47476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504188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931784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214914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65061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3757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8306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Работник, выдающий наряд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определяет возможность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безопасного выполнения работы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Он отвечает за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достаточность и правильность мер безопасности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за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состав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бригады,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проведение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целевого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инструктажа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производителю </a:t>
            </a:r>
            <a:r>
              <a:rPr lang="ru-RU" sz="40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работ, </a:t>
            </a:r>
            <a:r>
              <a:rPr lang="ru-RU" sz="40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наблюдающему.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97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38350"/>
          <a:stretch/>
        </p:blipFill>
        <p:spPr>
          <a:xfrm>
            <a:off x="8083" y="-226696"/>
            <a:ext cx="9144000" cy="708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557547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9445"/>
          <a:stretch/>
        </p:blipFill>
        <p:spPr>
          <a:xfrm>
            <a:off x="0" y="-81916"/>
            <a:ext cx="9144000" cy="693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5900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8336" b="8959"/>
          <a:stretch/>
        </p:blipFill>
        <p:spPr>
          <a:xfrm>
            <a:off x="0" y="-172428"/>
            <a:ext cx="9158004" cy="703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7782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3680"/>
          <a:stretch/>
        </p:blipFill>
        <p:spPr>
          <a:xfrm>
            <a:off x="11379" y="12923"/>
            <a:ext cx="9132621" cy="684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8181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30944"/>
          <a:stretch/>
        </p:blipFill>
        <p:spPr>
          <a:xfrm>
            <a:off x="10503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341005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Работниками, ответственными за безопасное ведение работ в 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электроустановках </a:t>
            </a:r>
            <a:r>
              <a:rPr lang="ru-RU" sz="48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рганизация </a:t>
            </a:r>
            <a:r>
              <a:rPr lang="ru-RU" sz="4800" dirty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в электроустановках с оформлением 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наряда-допуска </a:t>
            </a:r>
            <a:r>
              <a:rPr lang="ru-RU" sz="4800" dirty="0" smtClean="0">
                <a:solidFill>
                  <a:srgbClr val="7030A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выполнена.</a:t>
            </a:r>
            <a:endParaRPr lang="ru-RU" sz="4800" dirty="0">
              <a:solidFill>
                <a:srgbClr val="7030A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</a:t>
            </a:r>
            <a:r>
              <a:rPr lang="ru-RU" sz="480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sz="4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«Оформление документации по охране труда и электробезопасности при эксплуатации и ремонте электрических установок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сетей»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2.1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Организационные мероприятия по обеспечению безопасного проведения работ в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электроустановках.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 №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Организация работ в электроустановках с оформлением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наряда-допуска.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2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marR="0" lvl="0" indent="-609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организацию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в электроустановках с оформлением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наряда-допуска.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834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742950" marR="0" lvl="1" indent="-285750" algn="ctr" defTabSz="91440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Организация работ в электроустановках с оформлением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наряда-допуска.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9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Организация работ в электроустановках с оформлением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наряда-допуска.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64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2109</TotalTime>
  <Words>169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3_Presentation</vt:lpstr>
      <vt:lpstr>6_Presentation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133</cp:revision>
  <dcterms:created xsi:type="dcterms:W3CDTF">2003-11-18T14:40:54Z</dcterms:created>
  <dcterms:modified xsi:type="dcterms:W3CDTF">2020-08-16T05:56:20Z</dcterms:modified>
</cp:coreProperties>
</file>